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s/slide39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40.xml" ContentType="application/vnd.openxmlformats-officedocument.presentationml.slide+xml"/>
  <Override PartName="/ppt/slides/slide19.xml" ContentType="application/vnd.openxmlformats-officedocument.presentationml.slide+xml"/>
  <Override PartName="/ppt/slides/slide1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18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7" r:id="rId1"/>
  </p:sldMasterIdLst>
  <p:notesMasterIdLst>
    <p:notesMasterId r:id="rId44"/>
  </p:notesMasterIdLst>
  <p:sldIdLst>
    <p:sldId id="256" r:id="rId2"/>
    <p:sldId id="257" r:id="rId3"/>
    <p:sldId id="259" r:id="rId4"/>
    <p:sldId id="275" r:id="rId5"/>
    <p:sldId id="276" r:id="rId6"/>
    <p:sldId id="278" r:id="rId7"/>
    <p:sldId id="279" r:id="rId8"/>
    <p:sldId id="280" r:id="rId9"/>
    <p:sldId id="281" r:id="rId10"/>
    <p:sldId id="270" r:id="rId11"/>
    <p:sldId id="260" r:id="rId12"/>
    <p:sldId id="288" r:id="rId13"/>
    <p:sldId id="289" r:id="rId14"/>
    <p:sldId id="290" r:id="rId15"/>
    <p:sldId id="291" r:id="rId16"/>
    <p:sldId id="292" r:id="rId17"/>
    <p:sldId id="282" r:id="rId18"/>
    <p:sldId id="283" r:id="rId19"/>
    <p:sldId id="284" r:id="rId20"/>
    <p:sldId id="285" r:id="rId21"/>
    <p:sldId id="268" r:id="rId22"/>
    <p:sldId id="267" r:id="rId23"/>
    <p:sldId id="264" r:id="rId24"/>
    <p:sldId id="263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7" r:id="rId40"/>
    <p:sldId id="287" r:id="rId41"/>
    <p:sldId id="274" r:id="rId42"/>
    <p:sldId id="308" r:id="rId43"/>
  </p:sldIdLst>
  <p:sldSz cx="24382413" cy="18288000"/>
  <p:notesSz cx="6858000" cy="9144000"/>
  <p:embeddedFontLs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Livvic SemiBold" pitchFamily="2" charset="0"/>
      <p:bold r:id="rId49"/>
      <p:boldItalic r:id="rId50"/>
    </p:embeddedFont>
    <p:embeddedFont>
      <p:font typeface="Livvic" pitchFamily="2" charset="0"/>
      <p:regular r:id="rId51"/>
      <p:bold r:id="rId52"/>
      <p:italic r:id="rId53"/>
      <p:boldItalic r:id="rId54"/>
    </p:embeddedFont>
    <p:embeddedFont>
      <p:font typeface="Livvic Medium" pitchFamily="2" charset="0"/>
      <p:regular r:id="rId55"/>
      <p:italic r:id="rId5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78D9"/>
    <a:srgbClr val="C77715"/>
    <a:srgbClr val="F5A633"/>
    <a:srgbClr val="477CD3"/>
    <a:srgbClr val="E7C117"/>
    <a:srgbClr val="FFDA03"/>
    <a:srgbClr val="7EC6FF"/>
    <a:srgbClr val="FEC10F"/>
    <a:srgbClr val="AB87BB"/>
    <a:srgbClr val="824A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9"/>
    <p:restoredTop sz="94767"/>
  </p:normalViewPr>
  <p:slideViewPr>
    <p:cSldViewPr snapToGrid="0" snapToObjects="1">
      <p:cViewPr varScale="1">
        <p:scale>
          <a:sx n="41" d="100"/>
          <a:sy n="41" d="100"/>
        </p:scale>
        <p:origin x="17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customXml" Target="../customXml/item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62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00FC8-7F75-1149-9E16-695EC26DCCB4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357E59-84A0-7E44-B419-94F130143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39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357E59-84A0-7E44-B419-94F130143AA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041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0486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1448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1831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txStyles>
    <p:titleStyle>
      <a:lvl1pPr algn="l" defTabSz="2438248" rtl="0" eaLnBrk="1" latinLnBrk="0" hangingPunct="1">
        <a:lnSpc>
          <a:spcPct val="90000"/>
        </a:lnSpc>
        <a:spcBef>
          <a:spcPct val="0"/>
        </a:spcBef>
        <a:buNone/>
        <a:defRPr sz="1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562" indent="-609562" algn="l" defTabSz="2438248" rtl="0" eaLnBrk="1" latinLnBrk="0" hangingPunct="1">
        <a:lnSpc>
          <a:spcPct val="90000"/>
        </a:lnSpc>
        <a:spcBef>
          <a:spcPts val="2667"/>
        </a:spcBef>
        <a:buFont typeface="Arial" panose="020B0604020202020204" pitchFamily="34" charset="0"/>
        <a:buChar char="•"/>
        <a:defRPr sz="7466" kern="1200">
          <a:solidFill>
            <a:schemeClr val="tx1"/>
          </a:solidFill>
          <a:latin typeface="+mn-lt"/>
          <a:ea typeface="+mn-ea"/>
          <a:cs typeface="+mn-cs"/>
        </a:defRPr>
      </a:lvl1pPr>
      <a:lvl2pPr marL="1828686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3047810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3pPr>
      <a:lvl4pPr marL="4266933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057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181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924305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9143429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2552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124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248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371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495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5619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4743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3867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2990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natterhub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4492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687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Is your personal information available to others if you play an online game?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8280943" y="9032940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Livvic Medium" pitchFamily="2" charset="77"/>
              </a:rPr>
              <a:t>Yes 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8280943" y="11047253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8280943" y="13061566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Livvic Medium" pitchFamily="2" charset="77"/>
              </a:rPr>
              <a:t>Don’t know</a:t>
            </a:r>
          </a:p>
        </p:txBody>
      </p:sp>
    </p:spTree>
    <p:extLst>
      <p:ext uri="{BB962C8B-B14F-4D97-AF65-F5344CB8AC3E}">
        <p14:creationId xmlns:p14="http://schemas.microsoft.com/office/powerpoint/2010/main" val="2303262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Is your personal information available to others if you chat to your friends online?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8280943" y="9032940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 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8280943" y="11047253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8280943" y="13061566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Don’t know</a:t>
            </a:r>
          </a:p>
        </p:txBody>
      </p:sp>
    </p:spTree>
    <p:extLst>
      <p:ext uri="{BB962C8B-B14F-4D97-AF65-F5344CB8AC3E}">
        <p14:creationId xmlns:p14="http://schemas.microsoft.com/office/powerpoint/2010/main" val="1986741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Is your personal information available to others if you send an email?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8280943" y="9032940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 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8280943" y="11047253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8280943" y="13061566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Don’t know</a:t>
            </a:r>
          </a:p>
        </p:txBody>
      </p:sp>
    </p:spTree>
    <p:extLst>
      <p:ext uri="{BB962C8B-B14F-4D97-AF65-F5344CB8AC3E}">
        <p14:creationId xmlns:p14="http://schemas.microsoft.com/office/powerpoint/2010/main" val="1137278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Is your personal information available to others if you upload a video?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8280943" y="9032940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 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8280943" y="11047253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8280943" y="13061566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Don’t know</a:t>
            </a:r>
          </a:p>
        </p:txBody>
      </p:sp>
    </p:spTree>
    <p:extLst>
      <p:ext uri="{BB962C8B-B14F-4D97-AF65-F5344CB8AC3E}">
        <p14:creationId xmlns:p14="http://schemas.microsoft.com/office/powerpoint/2010/main" val="3258267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Is your personal information available to others if you use social media?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8280943" y="9032940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 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8280943" y="11047253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8280943" y="13061566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Don’t know</a:t>
            </a:r>
          </a:p>
        </p:txBody>
      </p:sp>
    </p:spTree>
    <p:extLst>
      <p:ext uri="{BB962C8B-B14F-4D97-AF65-F5344CB8AC3E}">
        <p14:creationId xmlns:p14="http://schemas.microsoft.com/office/powerpoint/2010/main" val="2754550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Is your personal information available to others if you post a selfie?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8280943" y="9032940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 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8280943" y="11047253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8280943" y="13061566"/>
            <a:ext cx="8446168" cy="1684421"/>
          </a:xfrm>
          <a:prstGeom prst="roundRect">
            <a:avLst/>
          </a:prstGeom>
          <a:solidFill>
            <a:srgbClr val="F5A633"/>
          </a:solidFill>
          <a:ln>
            <a:solidFill>
              <a:srgbClr val="C77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Don’t know</a:t>
            </a:r>
          </a:p>
        </p:txBody>
      </p:sp>
    </p:spTree>
    <p:extLst>
      <p:ext uri="{BB962C8B-B14F-4D97-AF65-F5344CB8AC3E}">
        <p14:creationId xmlns:p14="http://schemas.microsoft.com/office/powerpoint/2010/main" val="3152148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212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49303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2543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8305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43020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49988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What is meant by personal information?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1</a:t>
            </a:r>
          </a:p>
        </p:txBody>
      </p:sp>
      <p:sp>
        <p:nvSpPr>
          <p:cNvPr id="5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46837" y="787297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Details about your life</a:t>
            </a:r>
          </a:p>
        </p:txBody>
      </p:sp>
      <p:sp>
        <p:nvSpPr>
          <p:cNvPr id="6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498588" y="7872971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A random screen name</a:t>
            </a:r>
          </a:p>
        </p:txBody>
      </p:sp>
      <p:sp>
        <p:nvSpPr>
          <p:cNvPr id="7" name="Answer Box Three">
            <a:hlinkClick r:id="rId4" action="ppaction://hlinksldjump"/>
            <a:extLst>
              <a:ext uri="{FF2B5EF4-FFF2-40B4-BE49-F238E27FC236}">
                <a16:creationId xmlns:a16="http://schemas.microsoft.com/office/drawing/2014/main" id="{BA96B240-2C26-4041-B678-19B349F7E5E1}"/>
              </a:ext>
            </a:extLst>
          </p:cNvPr>
          <p:cNvSpPr/>
          <p:nvPr/>
        </p:nvSpPr>
        <p:spPr>
          <a:xfrm>
            <a:off x="8672712" y="10848164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An avatar</a:t>
            </a:r>
          </a:p>
        </p:txBody>
      </p:sp>
    </p:spTree>
    <p:extLst>
      <p:ext uri="{BB962C8B-B14F-4D97-AF65-F5344CB8AC3E}">
        <p14:creationId xmlns:p14="http://schemas.microsoft.com/office/powerpoint/2010/main" val="332960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064C1-CE67-1542-AF8F-506A3F616782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BC57A7-3247-4E49-B197-913B7A8B0FA2}"/>
              </a:ext>
            </a:extLst>
          </p:cNvPr>
          <p:cNvSpPr txBox="1"/>
          <p:nvPr/>
        </p:nvSpPr>
        <p:spPr>
          <a:xfrm rot="10812">
            <a:off x="9878981" y="6207798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FAB7B88A-B3B9-D84A-95B7-3A0E6D5625BE}"/>
              </a:ext>
            </a:extLst>
          </p:cNvPr>
          <p:cNvGrpSpPr/>
          <p:nvPr/>
        </p:nvGrpSpPr>
        <p:grpSpPr>
          <a:xfrm>
            <a:off x="3199006" y="1115233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A9B1C54-CA93-A442-AB00-9DBB395C1D5B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BDF7BB08-1DC5-BC48-A729-1F36AF298C6D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4BD89BC6-43CD-ED4B-AFD7-66CA54534F26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1FC8A05A-56B8-F341-9099-3E00BB8F54A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CBD7F8A5-17AF-9E49-8FD8-0A1F5CE53D71}"/>
              </a:ext>
            </a:extLst>
          </p:cNvPr>
          <p:cNvSpPr/>
          <p:nvPr/>
        </p:nvSpPr>
        <p:spPr>
          <a:xfrm>
            <a:off x="2623933" y="1043849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previousslide"/>
          </p:cNvPr>
          <p:cNvSpPr/>
          <p:nvPr/>
        </p:nvSpPr>
        <p:spPr>
          <a:xfrm>
            <a:off x="2623933" y="10738338"/>
            <a:ext cx="7337409" cy="64711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616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69F17-682B-1448-9376-A784CA6D5BED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920D4-5C12-7C4E-B0D8-A016BBE7830F}"/>
              </a:ext>
            </a:extLst>
          </p:cNvPr>
          <p:cNvSpPr txBox="1"/>
          <p:nvPr/>
        </p:nvSpPr>
        <p:spPr>
          <a:xfrm rot="10812">
            <a:off x="10135013" y="661013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3247225-46B3-0D49-A797-59AEBA288556}"/>
              </a:ext>
            </a:extLst>
          </p:cNvPr>
          <p:cNvGrpSpPr/>
          <p:nvPr/>
        </p:nvGrpSpPr>
        <p:grpSpPr>
          <a:xfrm>
            <a:off x="2989012" y="11220471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982FD20D-BAF0-174B-82E6-D1438EAD398E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8ACB94DE-9A31-D94A-AD83-A686285C7735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8C0F700C-B07B-924E-AE67-76192FB907A3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F76A7267-1E13-394B-982C-72F5DAD6B1F5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85C7BCBA-B28F-A341-8836-43CFDDD2F3EC}"/>
              </a:ext>
            </a:extLst>
          </p:cNvPr>
          <p:cNvSpPr/>
          <p:nvPr/>
        </p:nvSpPr>
        <p:spPr>
          <a:xfrm>
            <a:off x="1924163" y="1056571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/>
          </p:cNvPr>
          <p:cNvSpPr/>
          <p:nvPr/>
        </p:nvSpPr>
        <p:spPr>
          <a:xfrm>
            <a:off x="2100421" y="10682947"/>
            <a:ext cx="7337409" cy="64711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421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Which of these is an example of </a:t>
            </a:r>
            <a:br>
              <a:rPr lang="en-GB" sz="6000" dirty="0">
                <a:latin typeface="Livvic Medium" pitchFamily="2" charset="77"/>
              </a:rPr>
            </a:br>
            <a:r>
              <a:rPr lang="en-GB" sz="6000" dirty="0">
                <a:latin typeface="Livvic Medium" pitchFamily="2" charset="77"/>
              </a:rPr>
              <a:t>personal information?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2</a:t>
            </a:r>
          </a:p>
        </p:txBody>
      </p:sp>
      <p:sp>
        <p:nvSpPr>
          <p:cNvPr id="5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779764" y="787297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Your shoe size</a:t>
            </a:r>
          </a:p>
        </p:txBody>
      </p:sp>
      <p:sp>
        <p:nvSpPr>
          <p:cNvPr id="8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13298903" y="787297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Your address</a:t>
            </a:r>
          </a:p>
        </p:txBody>
      </p:sp>
      <p:sp>
        <p:nvSpPr>
          <p:cNvPr id="9" name="Answer Box Two">
            <a:hlinkClick r:id="rId3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3779763" y="10802506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Your dog's name</a:t>
            </a:r>
          </a:p>
        </p:txBody>
      </p:sp>
      <p:sp>
        <p:nvSpPr>
          <p:cNvPr id="10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298902" y="10802506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All of these</a:t>
            </a:r>
          </a:p>
        </p:txBody>
      </p:sp>
    </p:spTree>
    <p:extLst>
      <p:ext uri="{BB962C8B-B14F-4D97-AF65-F5344CB8AC3E}">
        <p14:creationId xmlns:p14="http://schemas.microsoft.com/office/powerpoint/2010/main" val="217802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064C1-CE67-1542-AF8F-506A3F616782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BC57A7-3247-4E49-B197-913B7A8B0FA2}"/>
              </a:ext>
            </a:extLst>
          </p:cNvPr>
          <p:cNvSpPr txBox="1"/>
          <p:nvPr/>
        </p:nvSpPr>
        <p:spPr>
          <a:xfrm rot="10812">
            <a:off x="9878981" y="6207798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FAB7B88A-B3B9-D84A-95B7-3A0E6D5625BE}"/>
              </a:ext>
            </a:extLst>
          </p:cNvPr>
          <p:cNvGrpSpPr/>
          <p:nvPr/>
        </p:nvGrpSpPr>
        <p:grpSpPr>
          <a:xfrm>
            <a:off x="3199006" y="1115233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A9B1C54-CA93-A442-AB00-9DBB395C1D5B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BDF7BB08-1DC5-BC48-A729-1F36AF298C6D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4BD89BC6-43CD-ED4B-AFD7-66CA54534F26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1FC8A05A-56B8-F341-9099-3E00BB8F54A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CBD7F8A5-17AF-9E49-8FD8-0A1F5CE53D71}"/>
              </a:ext>
            </a:extLst>
          </p:cNvPr>
          <p:cNvSpPr/>
          <p:nvPr/>
        </p:nvSpPr>
        <p:spPr>
          <a:xfrm>
            <a:off x="2623933" y="1043849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previousslide"/>
          </p:cNvPr>
          <p:cNvSpPr/>
          <p:nvPr/>
        </p:nvSpPr>
        <p:spPr>
          <a:xfrm>
            <a:off x="2623933" y="10738338"/>
            <a:ext cx="7337409" cy="64711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649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69F17-682B-1448-9376-A784CA6D5BED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920D4-5C12-7C4E-B0D8-A016BBE7830F}"/>
              </a:ext>
            </a:extLst>
          </p:cNvPr>
          <p:cNvSpPr txBox="1"/>
          <p:nvPr/>
        </p:nvSpPr>
        <p:spPr>
          <a:xfrm rot="10812">
            <a:off x="10135013" y="661013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3247225-46B3-0D49-A797-59AEBA288556}"/>
              </a:ext>
            </a:extLst>
          </p:cNvPr>
          <p:cNvGrpSpPr/>
          <p:nvPr/>
        </p:nvGrpSpPr>
        <p:grpSpPr>
          <a:xfrm>
            <a:off x="2989012" y="11220471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982FD20D-BAF0-174B-82E6-D1438EAD398E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8ACB94DE-9A31-D94A-AD83-A686285C7735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8C0F700C-B07B-924E-AE67-76192FB907A3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F76A7267-1E13-394B-982C-72F5DAD6B1F5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85C7BCBA-B28F-A341-8836-43CFDDD2F3EC}"/>
              </a:ext>
            </a:extLst>
          </p:cNvPr>
          <p:cNvSpPr/>
          <p:nvPr/>
        </p:nvSpPr>
        <p:spPr>
          <a:xfrm>
            <a:off x="1924163" y="1056571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/>
          </p:cNvPr>
          <p:cNvSpPr/>
          <p:nvPr/>
        </p:nvSpPr>
        <p:spPr>
          <a:xfrm>
            <a:off x="2100421" y="10682947"/>
            <a:ext cx="7337409" cy="64711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61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Which of these can give out</a:t>
            </a:r>
            <a:br>
              <a:rPr lang="en-GB" sz="6000" dirty="0">
                <a:latin typeface="Livvic Medium" pitchFamily="2" charset="77"/>
              </a:rPr>
            </a:br>
            <a:r>
              <a:rPr lang="en-GB" sz="6000" dirty="0">
                <a:latin typeface="Livvic Medium" pitchFamily="2" charset="77"/>
              </a:rPr>
              <a:t> personal information?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3</a:t>
            </a:r>
          </a:p>
        </p:txBody>
      </p:sp>
      <p:sp>
        <p:nvSpPr>
          <p:cNvPr id="5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779764" y="787297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A selfie at the park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6" name="Answer Box Two">
            <a:hlinkClick r:id="rId3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3779763" y="10802506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Playing games online </a:t>
            </a:r>
            <a:br>
              <a:rPr lang="en-GB" sz="5000" dirty="0">
                <a:latin typeface="Livvic Medium" pitchFamily="2" charset="77"/>
              </a:rPr>
            </a:br>
            <a:r>
              <a:rPr lang="en-GB" sz="5000" dirty="0">
                <a:latin typeface="Livvic Medium" pitchFamily="2" charset="77"/>
              </a:rPr>
              <a:t>with friends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8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13298903" y="787297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A video of us dancing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9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298902" y="10802506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All of these</a:t>
            </a:r>
          </a:p>
        </p:txBody>
      </p:sp>
    </p:spTree>
    <p:extLst>
      <p:ext uri="{BB962C8B-B14F-4D97-AF65-F5344CB8AC3E}">
        <p14:creationId xmlns:p14="http://schemas.microsoft.com/office/powerpoint/2010/main" val="286693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064C1-CE67-1542-AF8F-506A3F616782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BC57A7-3247-4E49-B197-913B7A8B0FA2}"/>
              </a:ext>
            </a:extLst>
          </p:cNvPr>
          <p:cNvSpPr txBox="1"/>
          <p:nvPr/>
        </p:nvSpPr>
        <p:spPr>
          <a:xfrm rot="10812">
            <a:off x="9878981" y="6207798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FAB7B88A-B3B9-D84A-95B7-3A0E6D5625BE}"/>
              </a:ext>
            </a:extLst>
          </p:cNvPr>
          <p:cNvGrpSpPr/>
          <p:nvPr/>
        </p:nvGrpSpPr>
        <p:grpSpPr>
          <a:xfrm>
            <a:off x="3199006" y="1115233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A9B1C54-CA93-A442-AB00-9DBB395C1D5B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BDF7BB08-1DC5-BC48-A729-1F36AF298C6D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4BD89BC6-43CD-ED4B-AFD7-66CA54534F26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1FC8A05A-56B8-F341-9099-3E00BB8F54A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CBD7F8A5-17AF-9E49-8FD8-0A1F5CE53D71}"/>
              </a:ext>
            </a:extLst>
          </p:cNvPr>
          <p:cNvSpPr/>
          <p:nvPr/>
        </p:nvSpPr>
        <p:spPr>
          <a:xfrm>
            <a:off x="2623933" y="1043849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previousslide"/>
          </p:cNvPr>
          <p:cNvSpPr/>
          <p:nvPr/>
        </p:nvSpPr>
        <p:spPr>
          <a:xfrm>
            <a:off x="2623933" y="10738338"/>
            <a:ext cx="7337409" cy="64711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888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2677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69F17-682B-1448-9376-A784CA6D5BED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920D4-5C12-7C4E-B0D8-A016BBE7830F}"/>
              </a:ext>
            </a:extLst>
          </p:cNvPr>
          <p:cNvSpPr txBox="1"/>
          <p:nvPr/>
        </p:nvSpPr>
        <p:spPr>
          <a:xfrm rot="10812">
            <a:off x="10135013" y="661013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3247225-46B3-0D49-A797-59AEBA288556}"/>
              </a:ext>
            </a:extLst>
          </p:cNvPr>
          <p:cNvGrpSpPr/>
          <p:nvPr/>
        </p:nvGrpSpPr>
        <p:grpSpPr>
          <a:xfrm>
            <a:off x="2989012" y="11220471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982FD20D-BAF0-174B-82E6-D1438EAD398E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8ACB94DE-9A31-D94A-AD83-A686285C7735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8C0F700C-B07B-924E-AE67-76192FB907A3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F76A7267-1E13-394B-982C-72F5DAD6B1F5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85C7BCBA-B28F-A341-8836-43CFDDD2F3EC}"/>
              </a:ext>
            </a:extLst>
          </p:cNvPr>
          <p:cNvSpPr/>
          <p:nvPr/>
        </p:nvSpPr>
        <p:spPr>
          <a:xfrm>
            <a:off x="1924163" y="1056571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/>
          </p:cNvPr>
          <p:cNvSpPr/>
          <p:nvPr/>
        </p:nvSpPr>
        <p:spPr>
          <a:xfrm>
            <a:off x="2100421" y="10682947"/>
            <a:ext cx="7337409" cy="64711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388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Your online content can only be seen by people you know in the offline world.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4</a:t>
            </a:r>
          </a:p>
        </p:txBody>
      </p:sp>
      <p:sp>
        <p:nvSpPr>
          <p:cNvPr id="10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779764" y="908816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True</a:t>
            </a:r>
          </a:p>
        </p:txBody>
      </p:sp>
      <p:sp>
        <p:nvSpPr>
          <p:cNvPr id="11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13298903" y="908816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338876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064C1-CE67-1542-AF8F-506A3F616782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BC57A7-3247-4E49-B197-913B7A8B0FA2}"/>
              </a:ext>
            </a:extLst>
          </p:cNvPr>
          <p:cNvSpPr txBox="1"/>
          <p:nvPr/>
        </p:nvSpPr>
        <p:spPr>
          <a:xfrm rot="10812">
            <a:off x="9878981" y="6207798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FAB7B88A-B3B9-D84A-95B7-3A0E6D5625BE}"/>
              </a:ext>
            </a:extLst>
          </p:cNvPr>
          <p:cNvGrpSpPr/>
          <p:nvPr/>
        </p:nvGrpSpPr>
        <p:grpSpPr>
          <a:xfrm>
            <a:off x="3199006" y="1115233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A9B1C54-CA93-A442-AB00-9DBB395C1D5B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BDF7BB08-1DC5-BC48-A729-1F36AF298C6D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4BD89BC6-43CD-ED4B-AFD7-66CA54534F26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1FC8A05A-56B8-F341-9099-3E00BB8F54A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CBD7F8A5-17AF-9E49-8FD8-0A1F5CE53D71}"/>
              </a:ext>
            </a:extLst>
          </p:cNvPr>
          <p:cNvSpPr/>
          <p:nvPr/>
        </p:nvSpPr>
        <p:spPr>
          <a:xfrm>
            <a:off x="2623933" y="1043849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previousslide"/>
          </p:cNvPr>
          <p:cNvSpPr/>
          <p:nvPr/>
        </p:nvSpPr>
        <p:spPr>
          <a:xfrm>
            <a:off x="2623933" y="10738338"/>
            <a:ext cx="7337409" cy="64711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996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69F17-682B-1448-9376-A784CA6D5BED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920D4-5C12-7C4E-B0D8-A016BBE7830F}"/>
              </a:ext>
            </a:extLst>
          </p:cNvPr>
          <p:cNvSpPr txBox="1"/>
          <p:nvPr/>
        </p:nvSpPr>
        <p:spPr>
          <a:xfrm rot="10812">
            <a:off x="10135013" y="661013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3247225-46B3-0D49-A797-59AEBA288556}"/>
              </a:ext>
            </a:extLst>
          </p:cNvPr>
          <p:cNvGrpSpPr/>
          <p:nvPr/>
        </p:nvGrpSpPr>
        <p:grpSpPr>
          <a:xfrm>
            <a:off x="2989012" y="11220471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982FD20D-BAF0-174B-82E6-D1438EAD398E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8ACB94DE-9A31-D94A-AD83-A686285C7735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8C0F700C-B07B-924E-AE67-76192FB907A3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F76A7267-1E13-394B-982C-72F5DAD6B1F5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85C7BCBA-B28F-A341-8836-43CFDDD2F3EC}"/>
              </a:ext>
            </a:extLst>
          </p:cNvPr>
          <p:cNvSpPr/>
          <p:nvPr/>
        </p:nvSpPr>
        <p:spPr>
          <a:xfrm>
            <a:off x="1924163" y="1056571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/>
          </p:cNvPr>
          <p:cNvSpPr/>
          <p:nvPr/>
        </p:nvSpPr>
        <p:spPr>
          <a:xfrm>
            <a:off x="2100421" y="10682947"/>
            <a:ext cx="7337409" cy="64711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00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Sometimes people may leave negative </a:t>
            </a:r>
            <a:br>
              <a:rPr lang="en-GB" sz="6000" dirty="0">
                <a:latin typeface="Livvic Medium" pitchFamily="2" charset="77"/>
              </a:rPr>
            </a:br>
            <a:r>
              <a:rPr lang="en-GB" sz="6000" dirty="0">
                <a:latin typeface="Livvic Medium" pitchFamily="2" charset="77"/>
              </a:rPr>
              <a:t>comments on my content.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5</a:t>
            </a:r>
          </a:p>
        </p:txBody>
      </p:sp>
      <p:sp>
        <p:nvSpPr>
          <p:cNvPr id="5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779764" y="908816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True</a:t>
            </a:r>
          </a:p>
        </p:txBody>
      </p:sp>
      <p:sp>
        <p:nvSpPr>
          <p:cNvPr id="8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13298903" y="908816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427952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064C1-CE67-1542-AF8F-506A3F616782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BC57A7-3247-4E49-B197-913B7A8B0FA2}"/>
              </a:ext>
            </a:extLst>
          </p:cNvPr>
          <p:cNvSpPr txBox="1"/>
          <p:nvPr/>
        </p:nvSpPr>
        <p:spPr>
          <a:xfrm rot="10812">
            <a:off x="9878981" y="6207798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FAB7B88A-B3B9-D84A-95B7-3A0E6D5625BE}"/>
              </a:ext>
            </a:extLst>
          </p:cNvPr>
          <p:cNvGrpSpPr/>
          <p:nvPr/>
        </p:nvGrpSpPr>
        <p:grpSpPr>
          <a:xfrm>
            <a:off x="3199006" y="1115233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A9B1C54-CA93-A442-AB00-9DBB395C1D5B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BDF7BB08-1DC5-BC48-A729-1F36AF298C6D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4BD89BC6-43CD-ED4B-AFD7-66CA54534F26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1FC8A05A-56B8-F341-9099-3E00BB8F54A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CBD7F8A5-17AF-9E49-8FD8-0A1F5CE53D71}"/>
              </a:ext>
            </a:extLst>
          </p:cNvPr>
          <p:cNvSpPr/>
          <p:nvPr/>
        </p:nvSpPr>
        <p:spPr>
          <a:xfrm>
            <a:off x="2623933" y="1043849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previousslide"/>
          </p:cNvPr>
          <p:cNvSpPr/>
          <p:nvPr/>
        </p:nvSpPr>
        <p:spPr>
          <a:xfrm>
            <a:off x="2623933" y="10738338"/>
            <a:ext cx="7337409" cy="64711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85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69F17-682B-1448-9376-A784CA6D5BED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920D4-5C12-7C4E-B0D8-A016BBE7830F}"/>
              </a:ext>
            </a:extLst>
          </p:cNvPr>
          <p:cNvSpPr txBox="1"/>
          <p:nvPr/>
        </p:nvSpPr>
        <p:spPr>
          <a:xfrm rot="10812">
            <a:off x="10135013" y="661013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3247225-46B3-0D49-A797-59AEBA288556}"/>
              </a:ext>
            </a:extLst>
          </p:cNvPr>
          <p:cNvGrpSpPr/>
          <p:nvPr/>
        </p:nvGrpSpPr>
        <p:grpSpPr>
          <a:xfrm>
            <a:off x="2989012" y="11220471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982FD20D-BAF0-174B-82E6-D1438EAD398E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8ACB94DE-9A31-D94A-AD83-A686285C7735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8C0F700C-B07B-924E-AE67-76192FB907A3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F76A7267-1E13-394B-982C-72F5DAD6B1F5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85C7BCBA-B28F-A341-8836-43CFDDD2F3EC}"/>
              </a:ext>
            </a:extLst>
          </p:cNvPr>
          <p:cNvSpPr/>
          <p:nvPr/>
        </p:nvSpPr>
        <p:spPr>
          <a:xfrm>
            <a:off x="1924163" y="1056571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/>
          </p:cNvPr>
          <p:cNvSpPr/>
          <p:nvPr/>
        </p:nvSpPr>
        <p:spPr>
          <a:xfrm>
            <a:off x="2100421" y="10682947"/>
            <a:ext cx="7337409" cy="64711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731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What is a good way to keep your personal information private online?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6</a:t>
            </a:r>
          </a:p>
        </p:txBody>
      </p:sp>
      <p:sp>
        <p:nvSpPr>
          <p:cNvPr id="5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779764" y="787297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Check your content </a:t>
            </a:r>
            <a:br>
              <a:rPr lang="en-GB" sz="5000" dirty="0">
                <a:latin typeface="Livvic Medium" pitchFamily="2" charset="77"/>
              </a:rPr>
            </a:br>
            <a:r>
              <a:rPr lang="en-GB" sz="5000" dirty="0">
                <a:latin typeface="Livvic Medium" pitchFamily="2" charset="77"/>
              </a:rPr>
              <a:t>before uploading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6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3779763" y="10802506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Use fewer hashtags</a:t>
            </a:r>
          </a:p>
        </p:txBody>
      </p:sp>
      <p:sp>
        <p:nvSpPr>
          <p:cNvPr id="8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13298903" y="787297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Only upload pictures</a:t>
            </a:r>
          </a:p>
        </p:txBody>
      </p:sp>
      <p:sp>
        <p:nvSpPr>
          <p:cNvPr id="9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298902" y="10802506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Only upload once per day</a:t>
            </a:r>
            <a:endParaRPr lang="en-US" sz="5000" dirty="0">
              <a:latin typeface="Livvic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9692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064C1-CE67-1542-AF8F-506A3F616782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BC57A7-3247-4E49-B197-913B7A8B0FA2}"/>
              </a:ext>
            </a:extLst>
          </p:cNvPr>
          <p:cNvSpPr txBox="1"/>
          <p:nvPr/>
        </p:nvSpPr>
        <p:spPr>
          <a:xfrm rot="10812">
            <a:off x="9878981" y="6207798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FAB7B88A-B3B9-D84A-95B7-3A0E6D5625BE}"/>
              </a:ext>
            </a:extLst>
          </p:cNvPr>
          <p:cNvGrpSpPr/>
          <p:nvPr/>
        </p:nvGrpSpPr>
        <p:grpSpPr>
          <a:xfrm>
            <a:off x="3199006" y="1115233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A9B1C54-CA93-A442-AB00-9DBB395C1D5B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BDF7BB08-1DC5-BC48-A729-1F36AF298C6D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4BD89BC6-43CD-ED4B-AFD7-66CA54534F26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1FC8A05A-56B8-F341-9099-3E00BB8F54A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CBD7F8A5-17AF-9E49-8FD8-0A1F5CE53D71}"/>
              </a:ext>
            </a:extLst>
          </p:cNvPr>
          <p:cNvSpPr/>
          <p:nvPr/>
        </p:nvSpPr>
        <p:spPr>
          <a:xfrm>
            <a:off x="2623933" y="1043849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previousslide"/>
          </p:cNvPr>
          <p:cNvSpPr/>
          <p:nvPr/>
        </p:nvSpPr>
        <p:spPr>
          <a:xfrm>
            <a:off x="2623933" y="10738338"/>
            <a:ext cx="7337409" cy="64711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864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69F17-682B-1448-9376-A784CA6D5BED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920D4-5C12-7C4E-B0D8-A016BBE7830F}"/>
              </a:ext>
            </a:extLst>
          </p:cNvPr>
          <p:cNvSpPr txBox="1"/>
          <p:nvPr/>
        </p:nvSpPr>
        <p:spPr>
          <a:xfrm rot="10812">
            <a:off x="10135013" y="661013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3247225-46B3-0D49-A797-59AEBA288556}"/>
              </a:ext>
            </a:extLst>
          </p:cNvPr>
          <p:cNvGrpSpPr/>
          <p:nvPr/>
        </p:nvGrpSpPr>
        <p:grpSpPr>
          <a:xfrm>
            <a:off x="2989012" y="11220471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982FD20D-BAF0-174B-82E6-D1438EAD398E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Finish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8ACB94DE-9A31-D94A-AD83-A686285C7735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8C0F700C-B07B-924E-AE67-76192FB907A3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F76A7267-1E13-394B-982C-72F5DAD6B1F5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85C7BCBA-B28F-A341-8836-43CFDDD2F3EC}"/>
              </a:ext>
            </a:extLst>
          </p:cNvPr>
          <p:cNvSpPr/>
          <p:nvPr/>
        </p:nvSpPr>
        <p:spPr>
          <a:xfrm>
            <a:off x="1924163" y="1056571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/>
          </p:cNvPr>
          <p:cNvSpPr/>
          <p:nvPr/>
        </p:nvSpPr>
        <p:spPr>
          <a:xfrm>
            <a:off x="2100421" y="10948042"/>
            <a:ext cx="7337409" cy="64711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076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67528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8584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3FL3_N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0"/>
            <a:ext cx="24382413" cy="1828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00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24382413" cy="18287999"/>
          </a:xfrm>
          <a:prstGeom prst="rect">
            <a:avLst/>
          </a:prstGeom>
          <a:solidFill>
            <a:srgbClr val="4178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picture containing drawing, ligh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095C06A-3657-D248-9661-8E0D12AC4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556" y="8445500"/>
            <a:ext cx="88773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579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290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605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532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7611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4550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345A4CA2103D42AAE32FF97B62331B" ma:contentTypeVersion="16" ma:contentTypeDescription="Create a new document." ma:contentTypeScope="" ma:versionID="dd2bb616ff89850ab698381159ed176e">
  <xsd:schema xmlns:xsd="http://www.w3.org/2001/XMLSchema" xmlns:xs="http://www.w3.org/2001/XMLSchema" xmlns:p="http://schemas.microsoft.com/office/2006/metadata/properties" xmlns:ns2="276263f2-b819-4031-9489-5207d87447c6" xmlns:ns3="867686d5-a0e5-4d12-9788-de093ce86546" targetNamespace="http://schemas.microsoft.com/office/2006/metadata/properties" ma:root="true" ma:fieldsID="891bce25edf920afa5ca9b23e059cd53" ns2:_="" ns3:_="">
    <xsd:import namespace="276263f2-b819-4031-9489-5207d87447c6"/>
    <xsd:import namespace="867686d5-a0e5-4d12-9788-de093ce865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6263f2-b819-4031-9489-5207d87447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5dfa82-81a5-4a5e-a735-60af52d8c6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7686d5-a0e5-4d12-9788-de093ce86546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1f6bea0-7c3e-451e-976e-efb0e83b99c6}" ma:internalName="TaxCatchAll" ma:showField="CatchAllData" ma:web="867686d5-a0e5-4d12-9788-de093ce8654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323D09-3F08-4DDB-977E-AF3533F1C7A1}"/>
</file>

<file path=customXml/itemProps2.xml><?xml version="1.0" encoding="utf-8"?>
<ds:datastoreItem xmlns:ds="http://schemas.openxmlformats.org/officeDocument/2006/customXml" ds:itemID="{2B647A0E-F58B-46E8-A6CD-36778D654C9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11302</TotalTime>
  <Words>299</Words>
  <Application>Microsoft Office PowerPoint</Application>
  <PresentationFormat>Custom</PresentationFormat>
  <Paragraphs>92</Paragraphs>
  <Slides>42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8" baseType="lpstr">
      <vt:lpstr>Arial</vt:lpstr>
      <vt:lpstr>Calibri</vt:lpstr>
      <vt:lpstr>Livvic SemiBold</vt:lpstr>
      <vt:lpstr>Livvic</vt:lpstr>
      <vt:lpstr>Livvic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 Office</dc:creator>
  <cp:lastModifiedBy>Tony Anderson</cp:lastModifiedBy>
  <cp:revision>43</cp:revision>
  <dcterms:created xsi:type="dcterms:W3CDTF">2020-08-04T12:25:14Z</dcterms:created>
  <dcterms:modified xsi:type="dcterms:W3CDTF">2020-09-21T11:59:22Z</dcterms:modified>
</cp:coreProperties>
</file>